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ash Moshrefi" initials="AM" lastIdx="1" clrIdx="0">
    <p:extLst>
      <p:ext uri="{19B8F6BF-5375-455C-9EA6-DF929625EA0E}">
        <p15:presenceInfo xmlns:p15="http://schemas.microsoft.com/office/powerpoint/2012/main" userId="5d003fe25eee0b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DC163-DAE3-4D91-9EDA-915800586355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F567C-642B-403D-BDE3-84C886F58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66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03462"/>
            <a:ext cx="9144000" cy="1006475"/>
          </a:xfrm>
        </p:spPr>
        <p:txBody>
          <a:bodyPr anchor="b"/>
          <a:lstStyle>
            <a:lvl1pPr algn="ctr">
              <a:defRPr sz="54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 مقاله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0613"/>
            <a:ext cx="9144000" cy="49371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cs typeface="B Nazanin" panose="000004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/>
              <a:t>ارائه دهنده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4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algn="r" rtl="1">
              <a:defRPr>
                <a:cs typeface="B Nazanin" panose="00000400000000000000" pitchFamily="2" charset="-78"/>
              </a:defRPr>
            </a:lvl1pPr>
            <a:lvl2pPr algn="r" rtl="1">
              <a:defRPr baseline="0">
                <a:cs typeface="B Nazanin" panose="00000400000000000000" pitchFamily="2" charset="-78"/>
              </a:defRPr>
            </a:lvl2pPr>
            <a:lvl3pPr algn="r" rtl="1">
              <a:defRPr baseline="0"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 baseline="0"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سطح دوم</a:t>
            </a:r>
            <a:endParaRPr lang="en-US" dirty="0"/>
          </a:p>
          <a:p>
            <a:pPr lvl="2"/>
            <a:r>
              <a:rPr lang="fa-IR" dirty="0"/>
              <a:t>سطح سوم</a:t>
            </a:r>
            <a:endParaRPr lang="en-US" dirty="0"/>
          </a:p>
          <a:p>
            <a:pPr lvl="3"/>
            <a:r>
              <a:rPr lang="fa-IR" dirty="0"/>
              <a:t>سطح چهارم</a:t>
            </a:r>
            <a:endParaRPr lang="en-US" dirty="0"/>
          </a:p>
          <a:p>
            <a:pPr lvl="4"/>
            <a:r>
              <a:rPr lang="fa-IR" dirty="0"/>
              <a:t>سطح پنجم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457200" indent="-457200" algn="r" rtl="1">
              <a:buFont typeface="Arial" panose="020B0604020202020204" pitchFamily="34" charset="0"/>
              <a:buChar char="•"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  سطح سوم</a:t>
            </a:r>
            <a:endParaRPr lang="en-US" dirty="0"/>
          </a:p>
          <a:p>
            <a:pPr lvl="3"/>
            <a:r>
              <a:rPr lang="fa-IR" dirty="0"/>
              <a:t>   سطح چهارم</a:t>
            </a:r>
            <a:endParaRPr lang="en-US" dirty="0"/>
          </a:p>
          <a:p>
            <a:pPr lvl="4"/>
            <a:r>
              <a:rPr lang="fa-IR" dirty="0"/>
              <a:t> 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457200" indent="-457200" algn="r" rtl="1">
              <a:buFont typeface="Arial" panose="020B0604020202020204" pitchFamily="34" charset="0"/>
              <a:buChar char="•"/>
              <a:defRPr>
                <a:cs typeface="B Nazanin" panose="00000400000000000000" pitchFamily="2" charset="-78"/>
              </a:defRPr>
            </a:lvl1pPr>
            <a:lvl2pPr algn="r" rtl="1">
              <a:defRPr>
                <a:cs typeface="B Nazanin" panose="00000400000000000000" pitchFamily="2" charset="-78"/>
              </a:defRPr>
            </a:lvl2pPr>
            <a:lvl3pPr algn="r" rtl="1">
              <a:defRPr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7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 algn="r" rtl="1">
              <a:defRPr sz="36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dirty="0" err="1"/>
              <a:t>زیرعنوان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dirty="0" err="1"/>
              <a:t>زیرعنوان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r" rtl="1">
              <a:defRPr sz="32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 algn="r" rtl="1">
              <a:buNone/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a-IR" dirty="0"/>
              <a:t>سطح اول</a:t>
            </a:r>
            <a:endParaRPr lang="en-US" dirty="0"/>
          </a:p>
          <a:p>
            <a:pPr lvl="1"/>
            <a:r>
              <a:rPr lang="fa-IR" dirty="0"/>
              <a:t>  سطح دوم</a:t>
            </a:r>
            <a:endParaRPr lang="en-US" dirty="0"/>
          </a:p>
          <a:p>
            <a:pPr lvl="2"/>
            <a:r>
              <a:rPr lang="fa-IR" dirty="0"/>
              <a:t> سطح سوم</a:t>
            </a:r>
            <a:endParaRPr lang="en-US" dirty="0"/>
          </a:p>
          <a:p>
            <a:pPr lvl="3"/>
            <a:r>
              <a:rPr lang="fa-IR" dirty="0"/>
              <a:t> سطح چهارم</a:t>
            </a:r>
            <a:endParaRPr lang="en-US" dirty="0"/>
          </a:p>
          <a:p>
            <a:pPr lvl="4"/>
            <a:r>
              <a:rPr lang="fa-IR" dirty="0"/>
              <a:t> سطح پنجم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 algn="r" rtl="1">
              <a:buNone/>
              <a:defRPr sz="1600">
                <a:cs typeface="B Nazanin" panose="000004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97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r" rtl="1">
              <a:defRPr sz="3200"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 algn="r" rtl="1">
              <a:buNone/>
              <a:defRPr sz="1600">
                <a:cs typeface="B Nazanin" panose="000004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1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8300" y="59015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cs typeface="B Nazanin" panose="00000400000000000000" pitchFamily="2" charset="-78"/>
              </a:defRPr>
            </a:lvl1pPr>
          </a:lstStyle>
          <a:p>
            <a:fld id="{17C16C95-D465-4BD3-867D-28C956C8E2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2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7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1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37EC79E-7A19-4B17-8EE5-6880BF359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3199"/>
            <a:ext cx="9144000" cy="766763"/>
          </a:xfrm>
        </p:spPr>
        <p:txBody>
          <a:bodyPr>
            <a:normAutofit fontScale="90000"/>
          </a:bodyPr>
          <a:lstStyle/>
          <a:p>
            <a:r>
              <a:rPr lang="en-US" dirty="0"/>
              <a:t>Paper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EC8EFAA-C04D-4C99-9740-7F4B6EAE3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03237"/>
          </a:xfrm>
        </p:spPr>
        <p:txBody>
          <a:bodyPr/>
          <a:lstStyle/>
          <a:p>
            <a:r>
              <a:rPr lang="en-US" dirty="0"/>
              <a:t>Presenter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EDE6EF-58D3-4122-8ABB-130242F64BAE}"/>
              </a:ext>
            </a:extLst>
          </p:cNvPr>
          <p:cNvSpPr txBox="1"/>
          <p:nvPr/>
        </p:nvSpPr>
        <p:spPr>
          <a:xfrm flipH="1">
            <a:off x="5374275" y="4472389"/>
            <a:ext cx="1443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00B050"/>
                </a:solidFill>
              </a:rPr>
              <a:t>Autors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78A414-306B-4E44-A863-5739826CBD46}"/>
              </a:ext>
            </a:extLst>
          </p:cNvPr>
          <p:cNvSpPr txBox="1"/>
          <p:nvPr/>
        </p:nvSpPr>
        <p:spPr>
          <a:xfrm flipH="1">
            <a:off x="5374276" y="5067702"/>
            <a:ext cx="1443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university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3CAF22-9296-48A9-A537-72B1A948DB99}"/>
              </a:ext>
            </a:extLst>
          </p:cNvPr>
          <p:cNvSpPr txBox="1"/>
          <p:nvPr/>
        </p:nvSpPr>
        <p:spPr>
          <a:xfrm flipH="1">
            <a:off x="1334588" y="4954817"/>
            <a:ext cx="1443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Logo of University</a:t>
            </a:r>
          </a:p>
        </p:txBody>
      </p:sp>
    </p:spTree>
    <p:extLst>
      <p:ext uri="{BB962C8B-B14F-4D97-AF65-F5344CB8AC3E}">
        <p14:creationId xmlns:p14="http://schemas.microsoft.com/office/powerpoint/2010/main" val="199316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54FC1-87D3-4477-927F-A13CE725A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EEF8B-D7B2-403E-B02B-03F40A49C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ABeeZee" panose="02000000000000000000" pitchFamily="50" charset="0"/>
              </a:rPr>
              <a:t>Level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3015BF-3411-42C3-9B6F-5DBB1181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16C95-D465-4BD3-867D-28C956C8E2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78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ABeeZee</vt:lpstr>
      <vt:lpstr>Arial</vt:lpstr>
      <vt:lpstr>Calibri</vt:lpstr>
      <vt:lpstr>Calibri Light</vt:lpstr>
      <vt:lpstr>Office Theme</vt:lpstr>
      <vt:lpstr>Paper 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win10</dc:creator>
  <cp:lastModifiedBy>Arash Moshrefi</cp:lastModifiedBy>
  <cp:revision>7</cp:revision>
  <dcterms:created xsi:type="dcterms:W3CDTF">2025-10-24T13:57:13Z</dcterms:created>
  <dcterms:modified xsi:type="dcterms:W3CDTF">2026-08-16T10:48:08Z</dcterms:modified>
</cp:coreProperties>
</file>