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DC163-DAE3-4D91-9EDA-915800586355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F567C-642B-403D-BDE3-84C886F5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66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303462"/>
            <a:ext cx="9144000" cy="1006475"/>
          </a:xfrm>
        </p:spPr>
        <p:txBody>
          <a:bodyPr anchor="b"/>
          <a:lstStyle>
            <a:lvl1pPr algn="ctr">
              <a:defRPr sz="54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 مقاله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30613"/>
            <a:ext cx="9144000" cy="49371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cs typeface="B Nazanin" panose="000004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 dirty="0" smtClean="0"/>
              <a:t>ارائه دهنده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4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r" rtl="1">
              <a:defRPr sz="36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algn="r" rtl="1">
              <a:defRPr>
                <a:cs typeface="B Nazanin" panose="00000400000000000000" pitchFamily="2" charset="-78"/>
              </a:defRPr>
            </a:lvl1pPr>
            <a:lvl2pPr algn="r" rtl="1">
              <a:defRPr baseline="0">
                <a:cs typeface="B Nazanin" panose="00000400000000000000" pitchFamily="2" charset="-78"/>
              </a:defRPr>
            </a:lvl2pPr>
            <a:lvl3pPr algn="r" rtl="1">
              <a:defRPr baseline="0"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 baseline="0"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سطح دوم</a:t>
            </a:r>
            <a:endParaRPr lang="en-US" dirty="0" smtClean="0"/>
          </a:p>
          <a:p>
            <a:pPr lvl="2"/>
            <a:r>
              <a:rPr lang="fa-IR" dirty="0" smtClean="0"/>
              <a:t>سطح سوم</a:t>
            </a:r>
            <a:endParaRPr lang="en-US" dirty="0" smtClean="0"/>
          </a:p>
          <a:p>
            <a:pPr lvl="3"/>
            <a:r>
              <a:rPr lang="fa-IR" dirty="0" smtClean="0"/>
              <a:t>سطح چهارم</a:t>
            </a:r>
            <a:endParaRPr lang="en-US" dirty="0" smtClean="0"/>
          </a:p>
          <a:p>
            <a:pPr lvl="4"/>
            <a:r>
              <a:rPr lang="fa-IR" dirty="0" smtClean="0"/>
              <a:t>سطح پنجم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r" rtl="1">
              <a:defRPr sz="36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457200" indent="-457200" algn="r" rtl="1">
              <a:buFont typeface="Arial" panose="020B0604020202020204" pitchFamily="34" charset="0"/>
              <a:buChar char="•"/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  سطح دوم</a:t>
            </a:r>
            <a:endParaRPr lang="en-US" dirty="0" smtClean="0"/>
          </a:p>
          <a:p>
            <a:pPr lvl="2"/>
            <a:r>
              <a:rPr lang="fa-IR" dirty="0" smtClean="0"/>
              <a:t>   سطح سوم</a:t>
            </a:r>
            <a:endParaRPr lang="en-US" dirty="0" smtClean="0"/>
          </a:p>
          <a:p>
            <a:pPr lvl="3"/>
            <a:r>
              <a:rPr lang="fa-IR" dirty="0" smtClean="0"/>
              <a:t>   سطح چهارم</a:t>
            </a:r>
            <a:endParaRPr lang="en-US" dirty="0" smtClean="0"/>
          </a:p>
          <a:p>
            <a:pPr lvl="4"/>
            <a:r>
              <a:rPr lang="fa-IR" dirty="0" smtClean="0"/>
              <a:t>  سطح پنجم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457200" indent="-457200" algn="r" rtl="1">
              <a:buFont typeface="Arial" panose="020B0604020202020204" pitchFamily="34" charset="0"/>
              <a:buChar char="•"/>
              <a:defRPr>
                <a:cs typeface="B Nazanin" panose="00000400000000000000" pitchFamily="2" charset="-78"/>
              </a:defRPr>
            </a:lvl1pPr>
            <a:lvl2pPr algn="r" rtl="1">
              <a:defRPr>
                <a:cs typeface="B Nazanin" panose="00000400000000000000" pitchFamily="2" charset="-78"/>
              </a:defRPr>
            </a:lvl2pPr>
            <a:lvl3pPr algn="r" rtl="1">
              <a:defRPr>
                <a:cs typeface="B Nazanin" panose="00000400000000000000" pitchFamily="2" charset="-78"/>
              </a:defRPr>
            </a:lvl3pPr>
            <a:lvl4pPr algn="r" rtl="1">
              <a:defRPr>
                <a:cs typeface="B Nazanin" panose="00000400000000000000" pitchFamily="2" charset="-78"/>
              </a:defRPr>
            </a:lvl4pPr>
            <a:lvl5pPr algn="r" rtl="1">
              <a:defRPr>
                <a:cs typeface="B Nazanin" panose="00000400000000000000" pitchFamily="2" charset="-78"/>
              </a:defRPr>
            </a:lvl5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  سطح دوم</a:t>
            </a:r>
            <a:endParaRPr lang="en-US" dirty="0" smtClean="0"/>
          </a:p>
          <a:p>
            <a:pPr lvl="2"/>
            <a:r>
              <a:rPr lang="fa-IR" dirty="0" smtClean="0"/>
              <a:t> سطح سوم</a:t>
            </a:r>
            <a:endParaRPr lang="en-US" dirty="0" smtClean="0"/>
          </a:p>
          <a:p>
            <a:pPr lvl="3"/>
            <a:r>
              <a:rPr lang="fa-IR" dirty="0" smtClean="0"/>
              <a:t> سطح چهارم</a:t>
            </a:r>
            <a:endParaRPr lang="en-US" dirty="0" smtClean="0"/>
          </a:p>
          <a:p>
            <a:pPr lvl="4"/>
            <a:r>
              <a:rPr lang="fa-IR" dirty="0" smtClean="0"/>
              <a:t> سطح پنجم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7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r" rtl="1">
              <a:defRPr sz="36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 algn="r" rtl="1">
              <a:buNone/>
              <a:defRPr sz="2400" b="1">
                <a:cs typeface="B Nazanin" panose="000004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 err="1" smtClean="0"/>
              <a:t>زیرعنوان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 algn="r" rtl="1">
              <a:buNone/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  سطح دوم</a:t>
            </a:r>
            <a:endParaRPr lang="en-US" dirty="0" smtClean="0"/>
          </a:p>
          <a:p>
            <a:pPr lvl="2"/>
            <a:r>
              <a:rPr lang="fa-IR" dirty="0" smtClean="0"/>
              <a:t> سطح سوم</a:t>
            </a:r>
            <a:endParaRPr lang="en-US" dirty="0" smtClean="0"/>
          </a:p>
          <a:p>
            <a:pPr lvl="3"/>
            <a:r>
              <a:rPr lang="fa-IR" dirty="0" smtClean="0"/>
              <a:t> سطح چهارم</a:t>
            </a:r>
            <a:endParaRPr lang="en-US" dirty="0" smtClean="0"/>
          </a:p>
          <a:p>
            <a:pPr lvl="4"/>
            <a:r>
              <a:rPr lang="fa-IR" dirty="0" smtClean="0"/>
              <a:t> سطح پنجم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 algn="r" rtl="1">
              <a:buNone/>
              <a:defRPr sz="2400" b="1">
                <a:cs typeface="B Nazanin" panose="000004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 err="1" smtClean="0"/>
              <a:t>زیرعنوان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 algn="r" rtl="1">
              <a:buNone/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  سطح دوم</a:t>
            </a:r>
            <a:endParaRPr lang="en-US" dirty="0" smtClean="0"/>
          </a:p>
          <a:p>
            <a:pPr lvl="2"/>
            <a:r>
              <a:rPr lang="fa-IR" dirty="0" smtClean="0"/>
              <a:t> سطح سوم</a:t>
            </a:r>
            <a:endParaRPr lang="en-US" dirty="0" smtClean="0"/>
          </a:p>
          <a:p>
            <a:pPr lvl="3"/>
            <a:r>
              <a:rPr lang="fa-IR" dirty="0" smtClean="0"/>
              <a:t> سطح چهارم</a:t>
            </a:r>
            <a:endParaRPr lang="en-US" dirty="0" smtClean="0"/>
          </a:p>
          <a:p>
            <a:pPr lvl="4"/>
            <a:r>
              <a:rPr lang="fa-IR" dirty="0" smtClean="0"/>
              <a:t> سطح پنجم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5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r" rtl="1">
              <a:defRPr sz="32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 algn="r" rtl="1">
              <a:buNone/>
              <a:defRPr sz="3200"/>
            </a:lvl1pPr>
            <a:lvl2pPr algn="r" rtl="1">
              <a:defRPr sz="2800"/>
            </a:lvl2pPr>
            <a:lvl3pPr algn="r" rtl="1">
              <a:defRPr sz="2400"/>
            </a:lvl3pPr>
            <a:lvl4pPr algn="r" rtl="1">
              <a:defRPr sz="2000"/>
            </a:lvl4pPr>
            <a:lvl5pPr algn="r" rtl="1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a-IR" dirty="0" smtClean="0"/>
              <a:t>سطح اول</a:t>
            </a:r>
            <a:endParaRPr lang="en-US" dirty="0" smtClean="0"/>
          </a:p>
          <a:p>
            <a:pPr lvl="1"/>
            <a:r>
              <a:rPr lang="fa-IR" dirty="0" smtClean="0"/>
              <a:t>  سطح دوم</a:t>
            </a:r>
            <a:endParaRPr lang="en-US" dirty="0" smtClean="0"/>
          </a:p>
          <a:p>
            <a:pPr lvl="2"/>
            <a:r>
              <a:rPr lang="fa-IR" dirty="0" smtClean="0"/>
              <a:t> سطح سوم</a:t>
            </a:r>
            <a:endParaRPr lang="en-US" dirty="0" smtClean="0"/>
          </a:p>
          <a:p>
            <a:pPr lvl="3"/>
            <a:r>
              <a:rPr lang="fa-IR" dirty="0" smtClean="0"/>
              <a:t> سطح چهارم</a:t>
            </a:r>
            <a:endParaRPr lang="en-US" dirty="0" smtClean="0"/>
          </a:p>
          <a:p>
            <a:pPr lvl="4"/>
            <a:r>
              <a:rPr lang="fa-IR" dirty="0" smtClean="0"/>
              <a:t> سطح پنجم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 algn="r" rtl="1">
              <a:buNone/>
              <a:defRPr sz="1600">
                <a:cs typeface="B Nazanin" panose="00000400000000000000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 dirty="0" smtClean="0"/>
              <a:t>متن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r" rtl="1">
              <a:defRPr sz="3200">
                <a:cs typeface="B Nazanin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 algn="r" rtl="1">
              <a:buNone/>
              <a:defRPr sz="1600">
                <a:cs typeface="B Nazanin" panose="00000400000000000000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a-IR" dirty="0" smtClean="0"/>
              <a:t>متن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1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8300" y="590153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>
                    <a:tint val="75000"/>
                  </a:schemeClr>
                </a:solidFill>
                <a:cs typeface="B Nazanin" panose="00000400000000000000" pitchFamily="2" charset="-78"/>
              </a:defRPr>
            </a:lvl1pPr>
          </a:lstStyle>
          <a:p>
            <a:fld id="{17C16C95-D465-4BD3-867D-28C956C8E2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2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6" r:id="rId5"/>
    <p:sldLayoutId id="21474836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6579" y="4445001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dirty="0" smtClean="0">
                <a:solidFill>
                  <a:srgbClr val="00B050"/>
                </a:solidFill>
              </a:rPr>
              <a:t>نویسندگان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3642" y="5135009"/>
            <a:ext cx="106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dirty="0" smtClean="0">
                <a:solidFill>
                  <a:schemeClr val="accent1">
                    <a:lumMod val="50000"/>
                  </a:schemeClr>
                </a:solidFill>
              </a:rPr>
              <a:t>دانشگاه مبدا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7183" y="4950343"/>
            <a:ext cx="1276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dirty="0" err="1" smtClean="0">
                <a:solidFill>
                  <a:schemeClr val="accent1">
                    <a:lumMod val="50000"/>
                  </a:schemeClr>
                </a:solidFill>
              </a:rPr>
              <a:t>لوگوی</a:t>
            </a:r>
            <a:r>
              <a:rPr lang="fa-IR" dirty="0" smtClean="0">
                <a:solidFill>
                  <a:schemeClr val="accent1">
                    <a:lumMod val="50000"/>
                  </a:schemeClr>
                </a:solidFill>
              </a:rPr>
              <a:t> دانشگاه</a:t>
            </a:r>
          </a:p>
          <a:p>
            <a:pPr algn="ctr"/>
            <a:r>
              <a:rPr lang="fa-IR" dirty="0" smtClean="0">
                <a:solidFill>
                  <a:schemeClr val="accent1">
                    <a:lumMod val="50000"/>
                  </a:schemeClr>
                </a:solidFill>
              </a:rPr>
              <a:t>مبدا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6C95-D465-4BD3-867D-28C956C8E2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69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Nazanin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win10</dc:creator>
  <cp:lastModifiedBy>win10</cp:lastModifiedBy>
  <cp:revision>3</cp:revision>
  <dcterms:created xsi:type="dcterms:W3CDTF">2025-10-24T13:57:13Z</dcterms:created>
  <dcterms:modified xsi:type="dcterms:W3CDTF">2025-10-24T14:02:57Z</dcterms:modified>
</cp:coreProperties>
</file>