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EA8CB-26AC-44FD-A9FC-0A7629FE9CA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3C1CB-577A-4564-B3E8-4C4D02CFC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7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743199"/>
            <a:ext cx="9144000" cy="766763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n-US" dirty="0" smtClean="0"/>
              <a:t>Paper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503237"/>
          </a:xfrm>
        </p:spPr>
        <p:txBody>
          <a:bodyPr>
            <a:no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Presenter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BE0C6-C670-472E-AB55-63E9EBEF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75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BE0C6-C670-472E-AB55-63E9EBEF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57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BE0C6-C670-472E-AB55-63E9EBEF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1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BE0C6-C670-472E-AB55-63E9EBEF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78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BE0C6-C670-472E-AB55-63E9EBEF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9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BE0C6-C670-472E-AB55-63E9EBEF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98552" y="59372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BE0C6-C670-472E-AB55-63E9EBEFF7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91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6" r:id="rId5"/>
    <p:sldLayoutId id="21474836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5374275" y="4472389"/>
            <a:ext cx="1443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Autors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5374276" y="5067702"/>
            <a:ext cx="1443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university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1334588" y="4954817"/>
            <a:ext cx="1443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Logo of University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BE0C6-C670-472E-AB55-63E9EBEFF7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56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BE0C6-C670-472E-AB55-63E9EBEFF7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3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win10</dc:creator>
  <cp:lastModifiedBy>win10</cp:lastModifiedBy>
  <cp:revision>3</cp:revision>
  <dcterms:created xsi:type="dcterms:W3CDTF">2025-10-24T13:42:54Z</dcterms:created>
  <dcterms:modified xsi:type="dcterms:W3CDTF">2025-10-24T13:46:04Z</dcterms:modified>
</cp:coreProperties>
</file>